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8" r:id="rId2"/>
    <p:sldId id="257" r:id="rId3"/>
    <p:sldId id="258" r:id="rId4"/>
    <p:sldId id="259" r:id="rId5"/>
    <p:sldId id="260" r:id="rId6"/>
    <p:sldId id="261" r:id="rId7"/>
    <p:sldId id="296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7" r:id="rId35"/>
  </p:sldIdLst>
  <p:sldSz cx="6858000" cy="12192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6305" autoAdjust="0"/>
  </p:normalViewPr>
  <p:slideViewPr>
    <p:cSldViewPr snapToGrid="0">
      <p:cViewPr varScale="1">
        <p:scale>
          <a:sx n="64" d="100"/>
          <a:sy n="64" d="100"/>
        </p:scale>
        <p:origin x="33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4596-0959-446D-A02F-B35AB6D1F549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843B-85A5-4EA8-B4E9-8ECCCCEB7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9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4596-0959-446D-A02F-B35AB6D1F549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843B-85A5-4EA8-B4E9-8ECCCCEB7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4596-0959-446D-A02F-B35AB6D1F549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843B-85A5-4EA8-B4E9-8ECCCCEB7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38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4596-0959-446D-A02F-B35AB6D1F549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843B-85A5-4EA8-B4E9-8ECCCCEB7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25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4596-0959-446D-A02F-B35AB6D1F549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843B-85A5-4EA8-B4E9-8ECCCCEB7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14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4596-0959-446D-A02F-B35AB6D1F549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843B-85A5-4EA8-B4E9-8ECCCCEB7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4596-0959-446D-A02F-B35AB6D1F549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843B-85A5-4EA8-B4E9-8ECCCCEB7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40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4596-0959-446D-A02F-B35AB6D1F549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843B-85A5-4EA8-B4E9-8ECCCCEB7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2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4596-0959-446D-A02F-B35AB6D1F549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843B-85A5-4EA8-B4E9-8ECCCCEB7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24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4596-0959-446D-A02F-B35AB6D1F549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843B-85A5-4EA8-B4E9-8ECCCCEB7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41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74596-0959-446D-A02F-B35AB6D1F549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A843B-85A5-4EA8-B4E9-8ECCCCEB7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0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74596-0959-446D-A02F-B35AB6D1F549}" type="datetimeFigureOut">
              <a:rPr lang="en-US" smtClean="0"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A843B-85A5-4EA8-B4E9-8ECCCCEB7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9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872" y="3081345"/>
            <a:ext cx="6663128" cy="3165441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Welcome to Gateway </a:t>
            </a:r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 </a:t>
            </a:r>
            <a:r>
              <a:rPr lang="en-US" sz="4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College’s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Dynamic Dance of Instruction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686" y="6845792"/>
            <a:ext cx="5143500" cy="92656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Michael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Tapscott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icensed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Massage Therapist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413" y="643644"/>
            <a:ext cx="2009228" cy="2006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0392"/>
            <a:ext cx="6878055" cy="1421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6112" b="17476"/>
          <a:stretch/>
        </p:blipFill>
        <p:spPr>
          <a:xfrm>
            <a:off x="2038662" y="8203957"/>
            <a:ext cx="3134506" cy="208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3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9456" r="2585" b="5239"/>
          <a:stretch/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6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9864" r="2042" b="6054"/>
          <a:stretch/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8435" r="2313" b="8503"/>
          <a:stretch/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10068" r="2313" b="7278"/>
          <a:stretch/>
        </p:blipFill>
        <p:spPr>
          <a:xfrm>
            <a:off x="1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t="8844" r="2858" b="6870"/>
          <a:stretch/>
        </p:blipFill>
        <p:spPr>
          <a:xfrm>
            <a:off x="1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7619" r="2313" b="6666"/>
          <a:stretch/>
        </p:blipFill>
        <p:spPr>
          <a:xfrm>
            <a:off x="1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t="7824" r="3129" b="5647"/>
          <a:stretch/>
        </p:blipFill>
        <p:spPr>
          <a:xfrm>
            <a:off x="1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8088" r="3170" b="5847"/>
          <a:stretch/>
        </p:blipFill>
        <p:spPr>
          <a:xfrm>
            <a:off x="-1" y="0"/>
            <a:ext cx="686018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71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t="7824" r="136" b="5442"/>
          <a:stretch/>
        </p:blipFill>
        <p:spPr>
          <a:xfrm>
            <a:off x="0" y="1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4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8435" r="136" b="4626"/>
          <a:stretch/>
        </p:blipFill>
        <p:spPr>
          <a:xfrm>
            <a:off x="1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3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8724" r="1786" b="4642"/>
          <a:stretch/>
        </p:blipFill>
        <p:spPr>
          <a:xfrm>
            <a:off x="0" y="0"/>
            <a:ext cx="6858000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3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7619" r="2857" b="5442"/>
          <a:stretch/>
        </p:blipFill>
        <p:spPr>
          <a:xfrm>
            <a:off x="1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4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7006" r="2041" b="5443"/>
          <a:stretch/>
        </p:blipFill>
        <p:spPr>
          <a:xfrm>
            <a:off x="1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2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" t="7924" r="1421" b="5355"/>
          <a:stretch/>
        </p:blipFill>
        <p:spPr>
          <a:xfrm>
            <a:off x="0" y="0"/>
            <a:ext cx="6858000" cy="1232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2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6612" r="545" b="5847"/>
          <a:stretch/>
        </p:blipFill>
        <p:spPr>
          <a:xfrm>
            <a:off x="1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1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7431" r="1421" b="5355"/>
          <a:stretch/>
        </p:blipFill>
        <p:spPr>
          <a:xfrm>
            <a:off x="0" y="0"/>
            <a:ext cx="6858000" cy="123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9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" t="7806" r="1421" b="5607"/>
          <a:stretch/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5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8907" r="4043" b="6667"/>
          <a:stretch/>
        </p:blipFill>
        <p:spPr>
          <a:xfrm>
            <a:off x="0" y="1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7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9885" r="3218" b="6494"/>
          <a:stretch/>
        </p:blipFill>
        <p:spPr>
          <a:xfrm>
            <a:off x="1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1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t="9540" r="3448" b="6494"/>
          <a:stretch/>
        </p:blipFill>
        <p:spPr>
          <a:xfrm>
            <a:off x="1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1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9864" r="2042" b="5237"/>
          <a:stretch/>
        </p:blipFill>
        <p:spPr>
          <a:xfrm>
            <a:off x="0" y="0"/>
            <a:ext cx="6857999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3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t="9540" r="689" b="5460"/>
          <a:stretch/>
        </p:blipFill>
        <p:spPr>
          <a:xfrm>
            <a:off x="1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9713" b="4425"/>
          <a:stretch/>
        </p:blipFill>
        <p:spPr>
          <a:xfrm>
            <a:off x="1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9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9368" r="2758" b="5287"/>
          <a:stretch/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8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9195" r="3218" b="5805"/>
          <a:stretch/>
        </p:blipFill>
        <p:spPr>
          <a:xfrm>
            <a:off x="0" y="0"/>
            <a:ext cx="6850117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8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t="8579" r="1858" b="7650"/>
          <a:stretch/>
        </p:blipFill>
        <p:spPr>
          <a:xfrm>
            <a:off x="0" y="0"/>
            <a:ext cx="6887262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6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t="9864" r="5306" b="5237"/>
          <a:stretch/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1906" r="136" b="4830"/>
          <a:stretch/>
        </p:blipFill>
        <p:spPr>
          <a:xfrm>
            <a:off x="0" y="0"/>
            <a:ext cx="6858000" cy="1232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10476" r="2313" b="6054"/>
          <a:stretch/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2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" t="8852" r="2732" b="4958"/>
          <a:stretch/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0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9048" r="2041" b="6258"/>
          <a:stretch/>
        </p:blipFill>
        <p:spPr>
          <a:xfrm>
            <a:off x="1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1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t="8844" r="2313" b="5034"/>
          <a:stretch/>
        </p:blipFill>
        <p:spPr>
          <a:xfrm>
            <a:off x="0" y="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0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10</Words>
  <Application>Microsoft Office PowerPoint</Application>
  <PresentationFormat>Widescreen</PresentationFormat>
  <Paragraphs>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Welcome to Gateway Community College’s  The Dynamic Dance of Instruction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MCCCD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Tapscott,Michael Kevin</dc:creator>
  <cp:lastModifiedBy>Tapscott,Michael Kevin</cp:lastModifiedBy>
  <cp:revision>16</cp:revision>
  <dcterms:created xsi:type="dcterms:W3CDTF">2018-06-28T00:12:16Z</dcterms:created>
  <dcterms:modified xsi:type="dcterms:W3CDTF">2018-07-09T20:16:30Z</dcterms:modified>
</cp:coreProperties>
</file>