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023B-8152-5A44-853B-55AD6BD6A962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DABA7-4BBC-C743-90A8-87A083C2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Principles Of Design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Apparel &amp; Interior Design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Transition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08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3291132" y="1927640"/>
            <a:ext cx="5744967" cy="3159511"/>
          </a:xfrm>
        </p:spPr>
      </p:pic>
      <p:pic>
        <p:nvPicPr>
          <p:cNvPr id="5" name="Picture 4" descr="IMG_80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3315" y="1939026"/>
            <a:ext cx="4171107" cy="3128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 Century Gothic"/>
                <a:cs typeface=" Century Gothic"/>
              </a:rPr>
              <a:t>Proportion</a:t>
            </a:r>
            <a:endParaRPr lang="en-US" sz="3600" dirty="0">
              <a:latin typeface=" Century Gothic"/>
              <a:cs typeface=" Century Gothic"/>
            </a:endParaRPr>
          </a:p>
        </p:txBody>
      </p:sp>
      <p:pic>
        <p:nvPicPr>
          <p:cNvPr id="4" name="Content Placeholder 3" descr="IMG_80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187027" y="2017128"/>
            <a:ext cx="5968196" cy="3282278"/>
          </a:xfrm>
        </p:spPr>
      </p:pic>
      <p:pic>
        <p:nvPicPr>
          <p:cNvPr id="5" name="Picture 4" descr="IMG_80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79667" y="1972384"/>
            <a:ext cx="4437961" cy="3328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Emphasis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1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169240" y="1969137"/>
            <a:ext cx="5775284" cy="3176183"/>
          </a:xfrm>
        </p:spPr>
      </p:pic>
      <p:pic>
        <p:nvPicPr>
          <p:cNvPr id="5" name="Picture 4" descr="IMG_8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22169" y="1943023"/>
            <a:ext cx="4203075" cy="315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4000" dirty="0" smtClean="0">
                <a:latin typeface="Century Gothic"/>
                <a:cs typeface="Century Gothic"/>
              </a:rPr>
              <a:t>Scale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endParaRPr lang="en-US" sz="3600" dirty="0" smtClean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1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157513" y="2262965"/>
            <a:ext cx="5493714" cy="3021331"/>
          </a:xfrm>
        </p:spPr>
      </p:pic>
      <p:pic>
        <p:nvPicPr>
          <p:cNvPr id="5" name="Picture 4" descr="IMG_81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47717" y="2230952"/>
            <a:ext cx="4058063" cy="304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Unity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1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30959" y="2485966"/>
            <a:ext cx="5410703" cy="2975678"/>
          </a:xfrm>
        </p:spPr>
      </p:pic>
      <p:pic>
        <p:nvPicPr>
          <p:cNvPr id="5" name="Picture 4" descr="IMG_81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28326" y="2525674"/>
            <a:ext cx="3970994" cy="297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Variety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1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208991" y="2030021"/>
            <a:ext cx="6229805" cy="3426153"/>
          </a:xfrm>
        </p:spPr>
      </p:pic>
      <p:pic>
        <p:nvPicPr>
          <p:cNvPr id="5" name="Picture 4" descr="IMG_8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09300" y="1988646"/>
            <a:ext cx="4568057" cy="342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Unity + Variety =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 smtClean="0">
                <a:latin typeface="Century Gothic"/>
                <a:cs typeface="Century Gothic"/>
              </a:rPr>
              <a:t>HARMONY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1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329214" y="2080220"/>
            <a:ext cx="5249673" cy="2887118"/>
          </a:xfrm>
        </p:spPr>
      </p:pic>
      <p:pic>
        <p:nvPicPr>
          <p:cNvPr id="5" name="Picture 4" descr="IMG_8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60515" y="2093877"/>
            <a:ext cx="3856441" cy="289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What is Design?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>
                <a:latin typeface="Big Caslon"/>
                <a:cs typeface="Big Caslon"/>
              </a:rPr>
              <a:t>  Design Is . . .</a:t>
            </a:r>
          </a:p>
          <a:p>
            <a:pPr algn="ctr">
              <a:buNone/>
            </a:pPr>
            <a:endParaRPr lang="en-US" sz="1200" dirty="0" smtClean="0">
              <a:latin typeface="Big Caslon"/>
              <a:cs typeface="Big Caslon"/>
            </a:endParaRPr>
          </a:p>
          <a:p>
            <a:pPr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					</a:t>
            </a:r>
            <a:r>
              <a:rPr lang="en-US" sz="2000" dirty="0" smtClean="0">
                <a:latin typeface="Century Gothic"/>
                <a:cs typeface="Century Gothic"/>
              </a:rPr>
              <a:t>A Plan For Order</a:t>
            </a:r>
          </a:p>
          <a:p>
            <a:pPr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pPr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					The Expression Of The Material</a:t>
            </a:r>
          </a:p>
          <a:p>
            <a:pPr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pPr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					Fulfillment Of Purpose</a:t>
            </a:r>
          </a:p>
          <a:p>
            <a:pPr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pPr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					Follows Natural Laws Of Growth And Order</a:t>
            </a:r>
          </a:p>
          <a:p>
            <a:pPr>
              <a:buNone/>
            </a:pPr>
            <a:endParaRPr lang="en-US" sz="3600" dirty="0" smtClean="0">
              <a:latin typeface="Big Caslon"/>
              <a:cs typeface="Big Caslon"/>
            </a:endParaRPr>
          </a:p>
          <a:p>
            <a:endParaRPr lang="en-US" sz="16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Symmetrical Balance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07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427269" y="2200724"/>
            <a:ext cx="5151081" cy="2832896"/>
          </a:xfrm>
        </p:spPr>
      </p:pic>
      <p:pic>
        <p:nvPicPr>
          <p:cNvPr id="5" name="Picture 4" descr="IMG_80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72946" y="2190083"/>
            <a:ext cx="3786242" cy="2839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Asymmetrical Balance</a:t>
            </a:r>
            <a:endParaRPr lang="en-US" sz="3600" dirty="0"/>
          </a:p>
        </p:txBody>
      </p:sp>
      <p:pic>
        <p:nvPicPr>
          <p:cNvPr id="4" name="Content Placeholder 3" descr="IMG_808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329626" y="1983179"/>
            <a:ext cx="5504089" cy="3027037"/>
          </a:xfrm>
        </p:spPr>
      </p:pic>
      <p:pic>
        <p:nvPicPr>
          <p:cNvPr id="5" name="Picture 4" descr="IMG_80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08229" y="1925460"/>
            <a:ext cx="4062582" cy="304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4000" dirty="0" smtClean="0">
                <a:latin typeface="Century Gothic"/>
                <a:cs typeface="Century Gothic"/>
              </a:rPr>
              <a:t>Forms Of Rhythm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endParaRPr lang="en-US" sz="3600" dirty="0" smtClean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5"/>
            <a:endParaRPr lang="en-US" dirty="0" smtClean="0">
              <a:latin typeface="Century Gothic"/>
              <a:cs typeface="Century Gothic"/>
            </a:endParaRPr>
          </a:p>
          <a:p>
            <a:pPr lvl="5"/>
            <a:r>
              <a:rPr lang="en-US" sz="4000" dirty="0" smtClean="0">
                <a:latin typeface="Century Gothic"/>
                <a:cs typeface="Century Gothic"/>
              </a:rPr>
              <a:t>Repetition</a:t>
            </a:r>
          </a:p>
          <a:p>
            <a:pPr lvl="5"/>
            <a:r>
              <a:rPr lang="en-US" sz="4000" dirty="0" smtClean="0">
                <a:latin typeface="Century Gothic"/>
                <a:cs typeface="Century Gothic"/>
              </a:rPr>
              <a:t>Radiation</a:t>
            </a:r>
          </a:p>
          <a:p>
            <a:pPr lvl="5"/>
            <a:r>
              <a:rPr lang="en-US" sz="4000" dirty="0" smtClean="0">
                <a:latin typeface="Century Gothic"/>
                <a:cs typeface="Century Gothic"/>
              </a:rPr>
              <a:t>Gradation</a:t>
            </a:r>
          </a:p>
          <a:p>
            <a:pPr lvl="5"/>
            <a:r>
              <a:rPr lang="en-US" sz="4000" dirty="0" smtClean="0">
                <a:latin typeface="Century Gothic"/>
                <a:cs typeface="Century Gothic"/>
              </a:rPr>
              <a:t>Opposition</a:t>
            </a:r>
          </a:p>
          <a:p>
            <a:pPr lvl="5"/>
            <a:r>
              <a:rPr lang="en-US" sz="4000" dirty="0" smtClean="0">
                <a:latin typeface="Century Gothic"/>
                <a:cs typeface="Century Gothic"/>
              </a:rPr>
              <a:t>Transition</a:t>
            </a:r>
          </a:p>
          <a:p>
            <a:pPr lvl="5">
              <a:buNone/>
            </a:pPr>
            <a:endParaRPr lang="en-US" sz="4000" dirty="0">
              <a:latin typeface="Century Gothic"/>
              <a:cs typeface="Century Gothic"/>
            </a:endParaRPr>
          </a:p>
          <a:p>
            <a:pPr lvl="5">
              <a:buNone/>
            </a:pPr>
            <a:endParaRPr lang="en-US" sz="4000" dirty="0" smtClean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Repetition</a:t>
            </a:r>
            <a:endParaRPr lang="en-US" dirty="0"/>
          </a:p>
        </p:txBody>
      </p:sp>
      <p:pic>
        <p:nvPicPr>
          <p:cNvPr id="4" name="Content Placeholder 3" descr="IMG_807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480774" y="1984433"/>
            <a:ext cx="6288629" cy="3458504"/>
          </a:xfrm>
        </p:spPr>
      </p:pic>
      <p:pic>
        <p:nvPicPr>
          <p:cNvPr id="5" name="Picture 4" descr="IMG_80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75588" y="1994872"/>
            <a:ext cx="4617872" cy="346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Radiation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044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36042" y="1934607"/>
            <a:ext cx="5991588" cy="3295142"/>
          </a:xfrm>
        </p:spPr>
      </p:pic>
      <p:pic>
        <p:nvPicPr>
          <p:cNvPr id="5" name="Picture 4" descr="IMG_8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59871" y="1905798"/>
            <a:ext cx="4460466" cy="334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 "/>
                <a:cs typeface="Century Gothic "/>
              </a:rPr>
              <a:t>Gradation</a:t>
            </a:r>
            <a:endParaRPr lang="en-US" sz="3600" dirty="0">
              <a:latin typeface="Century Gothic "/>
              <a:cs typeface="Century Gothic "/>
            </a:endParaRPr>
          </a:p>
        </p:txBody>
      </p:sp>
      <p:pic>
        <p:nvPicPr>
          <p:cNvPr id="4" name="Content Placeholder 3" descr="IMG_808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448983" y="2284763"/>
            <a:ext cx="5901097" cy="3245376"/>
          </a:xfrm>
        </p:spPr>
      </p:pic>
      <p:pic>
        <p:nvPicPr>
          <p:cNvPr id="5" name="Picture 4" descr="IMG_80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63841" y="2216439"/>
            <a:ext cx="4250783" cy="3188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Opposition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IMG_808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185748" y="1967164"/>
            <a:ext cx="5712799" cy="3141819"/>
          </a:xfrm>
        </p:spPr>
      </p:pic>
      <p:pic>
        <p:nvPicPr>
          <p:cNvPr id="5" name="Picture 4" descr="IMG_80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06876" y="1941662"/>
            <a:ext cx="4192185" cy="3144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88</Words>
  <Application>Microsoft Macintosh PowerPoint</Application>
  <PresentationFormat>On-screen Show (4:3)</PresentationFormat>
  <Paragraphs>32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Principles Of Design</vt:lpstr>
      <vt:lpstr>What is Design?</vt:lpstr>
      <vt:lpstr>Symmetrical Balance</vt:lpstr>
      <vt:lpstr>Asymmetrical Balance</vt:lpstr>
      <vt:lpstr> Forms Of Rhythm </vt:lpstr>
      <vt:lpstr>Repetition</vt:lpstr>
      <vt:lpstr>Radiation</vt:lpstr>
      <vt:lpstr>Gradation</vt:lpstr>
      <vt:lpstr>Opposition</vt:lpstr>
      <vt:lpstr>Transition</vt:lpstr>
      <vt:lpstr>Proportion</vt:lpstr>
      <vt:lpstr>Emphasis</vt:lpstr>
      <vt:lpstr> Scale </vt:lpstr>
      <vt:lpstr>Unity</vt:lpstr>
      <vt:lpstr>Variety</vt:lpstr>
      <vt:lpstr>Unity + Variety = HARMONY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Design</dc:title>
  <dc:creator>Tony O.</dc:creator>
  <cp:lastModifiedBy>Tony O.</cp:lastModifiedBy>
  <cp:revision>21</cp:revision>
  <dcterms:created xsi:type="dcterms:W3CDTF">2017-07-14T17:39:05Z</dcterms:created>
  <dcterms:modified xsi:type="dcterms:W3CDTF">2017-07-14T17:45:37Z</dcterms:modified>
</cp:coreProperties>
</file>